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4" r:id="rId3"/>
    <p:sldId id="261" r:id="rId4"/>
    <p:sldId id="270" r:id="rId5"/>
    <p:sldId id="258" r:id="rId6"/>
    <p:sldId id="259" r:id="rId7"/>
    <p:sldId id="263" r:id="rId8"/>
    <p:sldId id="267" r:id="rId9"/>
    <p:sldId id="268" r:id="rId10"/>
    <p:sldId id="257" r:id="rId11"/>
    <p:sldId id="271" r:id="rId12"/>
    <p:sldId id="260" r:id="rId13"/>
    <p:sldId id="266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ivaldi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ivaldi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ivaldi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ivaldi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ivaldi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4" autoAdjust="0"/>
    <p:restoredTop sz="86411" autoAdjust="0"/>
  </p:normalViewPr>
  <p:slideViewPr>
    <p:cSldViewPr>
      <p:cViewPr>
        <p:scale>
          <a:sx n="66" d="100"/>
          <a:sy n="66" d="100"/>
        </p:scale>
        <p:origin x="-2124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DCB3F9E-B6D0-425A-8CA3-17C02340A4C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676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05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1C1699AA-58D9-4102-87A9-5B1F3A56D17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1127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8ECD51-CF4F-4192-8A98-75E28F7C4EC7}" type="slidenum">
              <a:rPr lang="ru-RU"/>
              <a:pPr/>
              <a:t>1</a:t>
            </a:fld>
            <a:endParaRPr lang="ru-RU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FE3981-9C51-485C-A945-EDB121C53628}" type="slidenum">
              <a:rPr lang="ru-RU"/>
              <a:pPr/>
              <a:t>10</a:t>
            </a:fld>
            <a:endParaRPr lang="ru-RU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A3882-4E7C-4DA0-8194-620D95DC3285}" type="slidenum">
              <a:rPr lang="ru-RU"/>
              <a:pPr/>
              <a:t>11</a:t>
            </a:fld>
            <a:endParaRPr lang="ru-RU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CC6094-72F1-475B-843B-D0B7C8BF757E}" type="slidenum">
              <a:rPr lang="ru-RU"/>
              <a:pPr/>
              <a:t>12</a:t>
            </a:fld>
            <a:endParaRPr lang="ru-RU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495764-E3E5-4111-9624-024C6FD8971C}" type="slidenum">
              <a:rPr lang="ru-RU"/>
              <a:pPr/>
              <a:t>13</a:t>
            </a:fld>
            <a:endParaRPr lang="ru-RU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21D748-E903-48E6-86C2-678C02F8EA90}" type="slidenum">
              <a:rPr lang="ru-RU"/>
              <a:pPr/>
              <a:t>14</a:t>
            </a:fld>
            <a:endParaRPr lang="ru-RU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F1D694-B9FF-4402-9409-E48303ACAF02}" type="slidenum">
              <a:rPr lang="ru-RU"/>
              <a:pPr/>
              <a:t>2</a:t>
            </a:fld>
            <a:endParaRPr lang="ru-RU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B31630-31AA-43B2-BB33-ED2D8379BF32}" type="slidenum">
              <a:rPr lang="ru-RU"/>
              <a:pPr/>
              <a:t>3</a:t>
            </a:fld>
            <a:endParaRPr lang="ru-RU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0DC630-74D8-4357-BE3B-4C7A2A6C26EB}" type="slidenum">
              <a:rPr lang="ru-RU"/>
              <a:pPr/>
              <a:t>4</a:t>
            </a:fld>
            <a:endParaRPr lang="ru-RU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9B4681-A96D-4BDB-9773-0E6C916775A7}" type="slidenum">
              <a:rPr lang="ru-RU"/>
              <a:pPr/>
              <a:t>5</a:t>
            </a:fld>
            <a:endParaRPr lang="ru-RU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14C5DE-2E9E-4406-B489-D285CC793217}" type="slidenum">
              <a:rPr lang="ru-RU"/>
              <a:pPr/>
              <a:t>6</a:t>
            </a:fld>
            <a:endParaRPr lang="ru-RU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059827-A14E-4E8E-AC31-9D187B54F304}" type="slidenum">
              <a:rPr lang="ru-RU"/>
              <a:pPr/>
              <a:t>7</a:t>
            </a:fld>
            <a:endParaRPr lang="ru-RU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BCDE36-62D7-4B30-A4E9-C86C7CDB0D23}" type="slidenum">
              <a:rPr lang="ru-RU"/>
              <a:pPr/>
              <a:t>8</a:t>
            </a:fld>
            <a:endParaRPr lang="ru-RU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40F08B-6134-4C33-966E-84C1260B9A2A}" type="slidenum">
              <a:rPr lang="ru-RU"/>
              <a:pPr/>
              <a:t>9</a:t>
            </a:fld>
            <a:endParaRPr lang="ru-RU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421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21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21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21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215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4216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4217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421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421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4220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4221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4222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378F04C-71AE-4A6D-B6BC-F3ACD64218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B53E15-2C89-43B0-A7F5-95CF52A538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8C082-C5DE-4DDA-9321-BF4CD7B0F5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1273F-4E58-43EA-886B-37FD3BF7AC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83B37-240C-4FB4-97E7-D35A67B312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71F9B-054E-42A1-9E5C-82B1BA812A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16DB9-762E-4612-BC7A-5261E65BF61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5FEA8-7394-4CD6-9A30-AD8C2ED191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13AD0-E283-4534-9E6B-F882B8FD9F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A6269-17B2-467A-A458-1CD6B7D2B5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79FCB-75C2-451D-9AB8-3D05E58C18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318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8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8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19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319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319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9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319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319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9319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9319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</a:defRPr>
            </a:lvl1pPr>
          </a:lstStyle>
          <a:p>
            <a:fld id="{505D69C6-8B57-43A9-B419-ACED9D80D679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>
    <p:blinds dir="vert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naika.com.ua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427538" y="333375"/>
            <a:ext cx="4402137" cy="5383213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err="1">
                <a:latin typeface="Vivaldi" pitchFamily="66" charset="0"/>
              </a:rPr>
              <a:t>Габдулла</a:t>
            </a:r>
            <a:r>
              <a:rPr lang="ru-RU" dirty="0">
                <a:latin typeface="Vivaldi" pitchFamily="66" charset="0"/>
              </a:rPr>
              <a:t> Тукай</a:t>
            </a:r>
            <a:br>
              <a:rPr lang="ru-RU" dirty="0">
                <a:latin typeface="Vivaldi" pitchFamily="66" charset="0"/>
              </a:rPr>
            </a:br>
            <a:r>
              <a:rPr lang="ru-RU" dirty="0">
                <a:latin typeface="Vivaldi" pitchFamily="66" charset="0"/>
              </a:rPr>
              <a:t>(1886-1913)-</a:t>
            </a:r>
            <a:r>
              <a:rPr lang="ru-RU" dirty="0"/>
              <a:t> татарский народный поэт </a:t>
            </a:r>
          </a:p>
        </p:txBody>
      </p:sp>
      <p:pic>
        <p:nvPicPr>
          <p:cNvPr id="2053" name="Picture 5" descr="tuka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268413"/>
            <a:ext cx="3644900" cy="478155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Предсмертные дни поэта…1913год…апрель месяц…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773238"/>
            <a:ext cx="3652837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 descr="832939232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2636838"/>
            <a:ext cx="1914525" cy="288925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Могила Тукая в Казани</a:t>
            </a:r>
          </a:p>
        </p:txBody>
      </p:sp>
      <p:pic>
        <p:nvPicPr>
          <p:cNvPr id="107524" name="Picture 4" descr="Габдулла Тукай кабере - Могила Габдуллы Тукая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71788" y="1600200"/>
            <a:ext cx="3398837" cy="4530725"/>
          </a:xfrm>
          <a:noFill/>
          <a:ln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277813"/>
            <a:ext cx="4114800" cy="5599112"/>
          </a:xfrm>
        </p:spPr>
        <p:txBody>
          <a:bodyPr/>
          <a:lstStyle/>
          <a:p>
            <a:r>
              <a:rPr lang="ru-RU" sz="4000"/>
              <a:t>Тукай прожил всего 27 лет, но для развития татарской поэзии</a:t>
            </a:r>
            <a:br>
              <a:rPr lang="ru-RU" sz="4000"/>
            </a:br>
            <a:r>
              <a:rPr lang="ru-RU" sz="4000"/>
              <a:t>    он сделал так же много, как Пушкин для русской литературы</a:t>
            </a:r>
          </a:p>
        </p:txBody>
      </p:sp>
      <p:pic>
        <p:nvPicPr>
          <p:cNvPr id="9219" name="Picture 3" descr="407326753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908050"/>
            <a:ext cx="2879725" cy="424815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21138" y="277813"/>
            <a:ext cx="5122862" cy="5888037"/>
          </a:xfrm>
        </p:spPr>
        <p:txBody>
          <a:bodyPr/>
          <a:lstStyle/>
          <a:p>
            <a:r>
              <a:rPr lang="ru-RU">
                <a:latin typeface="Vivaldi" pitchFamily="66" charset="0"/>
              </a:rPr>
              <a:t>«</a:t>
            </a:r>
            <a:r>
              <a:rPr lang="ru-RU" sz="3600">
                <a:latin typeface="Vivaldi" pitchFamily="66" charset="0"/>
              </a:rPr>
              <a:t>Как молния, </a:t>
            </a:r>
            <a:br>
              <a:rPr lang="ru-RU" sz="3600">
                <a:latin typeface="Vivaldi" pitchFamily="66" charset="0"/>
              </a:rPr>
            </a:br>
            <a:r>
              <a:rPr lang="ru-RU" sz="3600">
                <a:latin typeface="Vivaldi" pitchFamily="66" charset="0"/>
              </a:rPr>
              <a:t>сверкать во тьме,</a:t>
            </a:r>
            <a:br>
              <a:rPr lang="ru-RU" sz="3600">
                <a:latin typeface="Vivaldi" pitchFamily="66" charset="0"/>
              </a:rPr>
            </a:br>
            <a:r>
              <a:rPr lang="ru-RU" sz="3600">
                <a:latin typeface="Vivaldi" pitchFamily="66" charset="0"/>
              </a:rPr>
              <a:t> и путь указывать заблудшим»</a:t>
            </a:r>
            <a:br>
              <a:rPr lang="ru-RU" sz="3600">
                <a:latin typeface="Vivaldi" pitchFamily="66" charset="0"/>
              </a:rPr>
            </a:br>
            <a:r>
              <a:rPr lang="ru-RU" sz="3600">
                <a:latin typeface="Vivaldi" pitchFamily="66" charset="0"/>
              </a:rPr>
              <a:t/>
            </a:r>
            <a:br>
              <a:rPr lang="ru-RU" sz="3600">
                <a:latin typeface="Vivaldi" pitchFamily="66" charset="0"/>
              </a:rPr>
            </a:br>
            <a:r>
              <a:rPr lang="ru-RU" sz="3600">
                <a:latin typeface="Vivaldi" pitchFamily="66" charset="0"/>
              </a:rPr>
              <a:t>  Г. Тукай</a:t>
            </a:r>
            <a:r>
              <a:rPr lang="ru-RU"/>
              <a:t>   </a:t>
            </a:r>
          </a:p>
        </p:txBody>
      </p:sp>
      <p:pic>
        <p:nvPicPr>
          <p:cNvPr id="97286" name="Picture 6" descr="tukai_monument"/>
          <p:cNvPicPr>
            <a:picLocks noChangeAspect="1" noChangeArrowheads="1"/>
          </p:cNvPicPr>
          <p:nvPr/>
        </p:nvPicPr>
        <p:blipFill>
          <a:blip r:embed="rId3" cstate="print"/>
          <a:srcRect l="11317" t="-1465"/>
          <a:stretch>
            <a:fillRect/>
          </a:stretch>
        </p:blipFill>
        <p:spPr bwMode="auto">
          <a:xfrm>
            <a:off x="179388" y="836613"/>
            <a:ext cx="4392612" cy="4948237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900igr.net/datas/literatura/Tukaj/0011-011-Tukaj-detja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120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datai/literatura/Tukaj/0011-018-Tukaj-detja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459177"/>
            <a:ext cx="3089275" cy="409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shurale_1_yapfi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199140" cy="5701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6475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986db5fc22f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6225"/>
            <a:ext cx="3096344" cy="451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3684409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234812"/>
            <a:ext cx="2370444" cy="182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cd6e59af8f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325" y="2307463"/>
            <a:ext cx="3158932" cy="4351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29369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uk_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428625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C:\Users\Эльмира\Desktop\File00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22477"/>
            <a:ext cx="3384376" cy="430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06297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a5473ff68e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331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SANY01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450"/>
            <a:ext cx="4064915" cy="5923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16769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Эльмира\Desktop\gabdull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888432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5643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2656"/>
            <a:ext cx="421005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91865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Маленький </a:t>
            </a:r>
            <a:r>
              <a:rPr lang="ru-RU" sz="3200" dirty="0" err="1"/>
              <a:t>Габдулла</a:t>
            </a:r>
            <a:r>
              <a:rPr lang="ru-RU" sz="3200" dirty="0"/>
              <a:t> рано лишился </a:t>
            </a:r>
            <a:r>
              <a:rPr lang="ru-RU" sz="3200" dirty="0" err="1"/>
              <a:t>родителей.Его</a:t>
            </a:r>
            <a:r>
              <a:rPr lang="ru-RU" sz="3200" dirty="0"/>
              <a:t> воспитали чужие люди.</a:t>
            </a:r>
          </a:p>
        </p:txBody>
      </p:sp>
      <p:pic>
        <p:nvPicPr>
          <p:cNvPr id="13315" name="Picture 3" descr="IMG_2579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2060575"/>
            <a:ext cx="3095625" cy="412750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Эльмира\Desktop\Vodjanaja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733309"/>
            <a:ext cx="3473272" cy="211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imgt2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33309"/>
            <a:ext cx="4176464" cy="5633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:\Users\Эльмира\Desktop\Vodjanaja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50245"/>
            <a:ext cx="3499155" cy="235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08850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918012"/>
            <a:ext cx="4896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Ссылки: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1916832"/>
            <a:ext cx="48782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 smtClean="0"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</a:rPr>
              <a:t>h</a:t>
            </a:r>
            <a:r>
              <a:rPr lang="ru-RU" sz="3200" dirty="0"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</a:rPr>
              <a:t>ttp://www.tatar.ru/ </a:t>
            </a:r>
            <a:endParaRPr lang="ru-RU" sz="3200" dirty="0">
              <a:latin typeface="+mj-lt"/>
            </a:endParaRPr>
          </a:p>
          <a:p>
            <a:pPr lvl="0"/>
            <a:r>
              <a:rPr lang="ru-RU" sz="3200" u="sng" dirty="0"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  <a:hlinkClick r:id="rId2"/>
              </a:rPr>
              <a:t>www.znaika.com.ua</a:t>
            </a:r>
            <a:endParaRPr lang="ru-RU" sz="3200" dirty="0">
              <a:latin typeface="+mj-lt"/>
            </a:endParaRPr>
          </a:p>
          <a:p>
            <a:pPr lvl="0"/>
            <a:r>
              <a:rPr lang="ru-RU" sz="3200" dirty="0"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</a:rPr>
              <a:t>www.tatarlar.ru </a:t>
            </a:r>
            <a:endParaRPr lang="ru-RU" sz="3200" dirty="0">
              <a:latin typeface="+mj-lt"/>
            </a:endParaRPr>
          </a:p>
          <a:p>
            <a:pPr lvl="0"/>
            <a:r>
              <a:rPr lang="ru-RU" sz="3200" dirty="0">
                <a:effectLst>
                  <a:outerShdw blurRad="38100" dist="38100" dir="2700000" algn="tl">
                    <a:srgbClr val="010199"/>
                  </a:outerShdw>
                </a:effectLst>
                <a:latin typeface="+mj-lt"/>
              </a:rPr>
              <a:t>www.youtube.com</a:t>
            </a:r>
            <a:endParaRPr lang="ru-R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988273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348038" y="277813"/>
            <a:ext cx="5472112" cy="3871912"/>
          </a:xfrm>
        </p:spPr>
        <p:txBody>
          <a:bodyPr/>
          <a:lstStyle/>
          <a:p>
            <a:r>
              <a:rPr lang="ru-RU" sz="4000" dirty="0"/>
              <a:t>Дом в </a:t>
            </a:r>
            <a:r>
              <a:rPr lang="ru-RU" sz="4000" dirty="0" err="1"/>
              <a:t>Кырлае</a:t>
            </a:r>
            <a:r>
              <a:rPr lang="ru-RU" sz="4000" dirty="0"/>
              <a:t> дяди </a:t>
            </a:r>
            <a:r>
              <a:rPr lang="ru-RU" sz="4000" dirty="0" err="1"/>
              <a:t>Сагди</a:t>
            </a:r>
            <a:r>
              <a:rPr lang="ru-RU" sz="4000" dirty="0"/>
              <a:t>.</a:t>
            </a:r>
            <a:br>
              <a:rPr lang="ru-RU" sz="4000" dirty="0"/>
            </a:br>
            <a:r>
              <a:rPr lang="ru-RU" sz="4000" dirty="0"/>
              <a:t>Здесь маленький </a:t>
            </a:r>
            <a:r>
              <a:rPr lang="ru-RU" sz="4000" dirty="0" err="1"/>
              <a:t>Габдулла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>начинает учиться.</a:t>
            </a:r>
            <a:r>
              <a:rPr lang="ru-RU" sz="2400" dirty="0"/>
              <a:t> </a:t>
            </a:r>
          </a:p>
        </p:txBody>
      </p:sp>
      <p:pic>
        <p:nvPicPr>
          <p:cNvPr id="10243" name="Picture 3" descr="656794577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852738"/>
            <a:ext cx="3544888" cy="3502025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В этом доме жил Тукай в Уральске</a:t>
            </a:r>
          </a:p>
        </p:txBody>
      </p:sp>
      <p:pic>
        <p:nvPicPr>
          <p:cNvPr id="106500" name="Picture 4" descr="news_187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1628775"/>
            <a:ext cx="5976937" cy="4483100"/>
          </a:xfrm>
          <a:noFill/>
          <a:ln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Тукай  любил и знал  русскую литературу, в г. Уральске изучает русский язык.</a:t>
            </a:r>
          </a:p>
        </p:txBody>
      </p:sp>
      <p:pic>
        <p:nvPicPr>
          <p:cNvPr id="6147" name="Picture 3" descr="286588185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2636838"/>
            <a:ext cx="2162175" cy="3033712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851275" y="2420938"/>
            <a:ext cx="92011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Он дал прекрасные 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переводы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произведений 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Пушкина ,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Лермонтова,</a:t>
            </a:r>
          </a:p>
          <a:p>
            <a:r>
              <a:rPr lang="ru-RU" sz="4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Крылова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Габдулла Тукай с близким другом Фатих Амирханом в Казани</a:t>
            </a:r>
          </a:p>
        </p:txBody>
      </p:sp>
      <p:pic>
        <p:nvPicPr>
          <p:cNvPr id="8195" name="Picture 3" descr="348803235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773238"/>
            <a:ext cx="5835650" cy="4522787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95738" y="277814"/>
            <a:ext cx="4608512" cy="1783034"/>
          </a:xfrm>
        </p:spPr>
        <p:txBody>
          <a:bodyPr/>
          <a:lstStyle/>
          <a:p>
            <a:r>
              <a:rPr lang="ru-RU" sz="3600" dirty="0" err="1" smtClean="0"/>
              <a:t>Габдулла</a:t>
            </a:r>
            <a:r>
              <a:rPr lang="ru-RU" sz="3600" dirty="0" smtClean="0"/>
              <a:t> Тукай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 </a:t>
            </a:r>
            <a:r>
              <a:rPr lang="ru-RU" sz="3600" dirty="0"/>
              <a:t>написал 13 книг для детей </a:t>
            </a:r>
          </a:p>
        </p:txBody>
      </p:sp>
      <p:pic>
        <p:nvPicPr>
          <p:cNvPr id="12291" name="Picture 3" descr="i[3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28622"/>
            <a:ext cx="3098800" cy="4030662"/>
          </a:xfrm>
          <a:prstGeom prst="rect">
            <a:avLst/>
          </a:prstGeom>
          <a:noFill/>
        </p:spPr>
      </p:pic>
      <p:pic>
        <p:nvPicPr>
          <p:cNvPr id="4" name="Рисунок 3" descr="http://900igr.net/datas/literatura/Tukaj/0011-011-Tukaj-detjam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584" y="2420888"/>
            <a:ext cx="5171887" cy="409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1628800"/>
            <a:ext cx="1152128" cy="936104"/>
          </a:xfrm>
        </p:spPr>
        <p:txBody>
          <a:bodyPr/>
          <a:lstStyle/>
          <a:p>
            <a:endParaRPr lang="ru-RU" sz="3200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28800"/>
            <a:ext cx="5347320" cy="4530725"/>
          </a:xfrm>
        </p:spPr>
        <p:txBody>
          <a:bodyPr/>
          <a:lstStyle/>
          <a:p>
            <a:pPr lvl="3">
              <a:buFont typeface="Wingdings" pitchFamily="2" charset="2"/>
              <a:buNone/>
            </a:pPr>
            <a:r>
              <a:rPr lang="ru-RU" sz="1400" dirty="0"/>
              <a:t>    </a:t>
            </a:r>
            <a:r>
              <a:rPr lang="ru-RU" sz="1400" dirty="0" smtClean="0"/>
              <a:t>                                                         </a:t>
            </a:r>
            <a:endParaRPr lang="ru-RU" sz="2400" dirty="0"/>
          </a:p>
        </p:txBody>
      </p:sp>
      <p:pic>
        <p:nvPicPr>
          <p:cNvPr id="1027" name="Picture 3" descr="DSC037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04" y="764704"/>
            <a:ext cx="3384376" cy="460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http://art16.ru/gallery2/d/93078-3/DSC0849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3384376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Родной край,родной язык,родное слово-основные темы поэзии Г.Тукая.</a:t>
            </a:r>
            <a:br>
              <a:rPr lang="ru-RU" sz="3200"/>
            </a:br>
            <a:r>
              <a:rPr lang="ru-RU" sz="3200"/>
              <a:t>Родной язык.</a:t>
            </a:r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"/>
              <a:t>О язык, родной, певучий! О родительская речь!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Что ещё на свете знал я, что сумел я уберечь!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Колыбель мою качая, тихо-тихо пела мать,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Подрастая, сказки бабушки я начал понимать…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О язык мой, мы навечно неразлучные друзья,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С детства стала мне понятна, радость и печаль твоя.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О язык мой, как сердечно я молился в первый раз: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_ Помоги, шептал,- помилуй мать с отцом,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  помилуй нас…</a:t>
            </a:r>
          </a:p>
          <a:p>
            <a:pPr>
              <a:buFont typeface="Wingdings" pitchFamily="2" charset="2"/>
              <a:buNone/>
            </a:pPr>
            <a:endParaRPr lang="ru-RU" sz="2000"/>
          </a:p>
          <a:p>
            <a:pPr>
              <a:buFont typeface="Wingdings" pitchFamily="2" charset="2"/>
              <a:buNone/>
            </a:pPr>
            <a:r>
              <a:rPr lang="ru-RU" sz="2000"/>
              <a:t>Слова стихотворения легли в основу Гимна Республики Татарстан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рбита">
  <a:themeElements>
    <a:clrScheme name="Орбита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Орбит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рбита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рбита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295</TotalTime>
  <Words>209</Words>
  <Application>Microsoft Office PowerPoint</Application>
  <PresentationFormat>Экран (4:3)</PresentationFormat>
  <Paragraphs>49</Paragraphs>
  <Slides>21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Орбита</vt:lpstr>
      <vt:lpstr> Габдулла Тукай (1886-1913)- татарский народный поэт </vt:lpstr>
      <vt:lpstr>Маленький Габдулла рано лишился родителей.Его воспитали чужие люди.</vt:lpstr>
      <vt:lpstr>Дом в Кырлае дяди Сагди. Здесь маленький Габдулла начинает учиться. </vt:lpstr>
      <vt:lpstr>В этом доме жил Тукай в Уральске</vt:lpstr>
      <vt:lpstr>Тукай  любил и знал  русскую литературу, в г. Уральске изучает русский язык.</vt:lpstr>
      <vt:lpstr>Габдулла Тукай с близким другом Фатих Амирханом в Казани</vt:lpstr>
      <vt:lpstr>Габдулла Тукай  написал 13 книг для детей </vt:lpstr>
      <vt:lpstr>Презентация PowerPoint</vt:lpstr>
      <vt:lpstr>Родной край,родной язык,родное слово-основные темы поэзии Г.Тукая. Родной язык.</vt:lpstr>
      <vt:lpstr>Предсмертные дни поэта…1913год…апрель месяц…</vt:lpstr>
      <vt:lpstr>Могила Тукая в Казани</vt:lpstr>
      <vt:lpstr>Тукай прожил всего 27 лет, но для развития татарской поэзии     он сделал так же много, как Пушкин для русской литературы</vt:lpstr>
      <vt:lpstr>«Как молния,  сверкать во тьме,  и путь указывать заблудшим»    Г. Тукай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Эльмира</dc:creator>
  <cp:lastModifiedBy>Эльмира</cp:lastModifiedBy>
  <cp:revision>30</cp:revision>
  <dcterms:created xsi:type="dcterms:W3CDTF">2009-07-17T10:30:58Z</dcterms:created>
  <dcterms:modified xsi:type="dcterms:W3CDTF">2013-02-26T18:38:34Z</dcterms:modified>
</cp:coreProperties>
</file>